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D93E8-013E-420A-84A9-21E6C9979D51}" v="26" dt="2026-11-01T04:00:22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handout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custSel addSld delSld modSld modHandout">
      <pc:chgData name="Stan Cox" userId="9376f276357bfffd" providerId="LiveId" clId="{D6A38ECA-CFFF-4F81-A50A-FF406F190B2A}" dt="2026-11-01T04:02:20.159" v="1468" actId="14100"/>
      <pc:docMkLst>
        <pc:docMk/>
      </pc:docMkLst>
      <pc:sldChg chg="modSp mod modTransition modAnim">
        <pc:chgData name="Stan Cox" userId="9376f276357bfffd" providerId="LiveId" clId="{D6A38ECA-CFFF-4F81-A50A-FF406F190B2A}" dt="2026-11-01T03:57:01.112" v="1317"/>
        <pc:sldMkLst>
          <pc:docMk/>
          <pc:sldMk cId="753948636" sldId="258"/>
        </pc:sldMkLst>
        <pc:spChg chg="mod">
          <ac:chgData name="Stan Cox" userId="9376f276357bfffd" providerId="LiveId" clId="{D6A38ECA-CFFF-4F81-A50A-FF406F190B2A}" dt="2026-11-01T02:52:51.921" v="614" actId="948"/>
          <ac:spMkLst>
            <pc:docMk/>
            <pc:sldMk cId="753948636" sldId="258"/>
            <ac:spMk id="3" creationId="{7A23C5F8-0DD2-4F43-9638-5EC8D601D747}"/>
          </ac:spMkLst>
        </pc:spChg>
        <pc:spChg chg="mod">
          <ac:chgData name="Stan Cox" userId="9376f276357bfffd" providerId="LiveId" clId="{D6A38ECA-CFFF-4F81-A50A-FF406F190B2A}" dt="2026-11-01T02:52:41.594" v="613" actId="948"/>
          <ac:spMkLst>
            <pc:docMk/>
            <pc:sldMk cId="753948636" sldId="258"/>
            <ac:spMk id="4" creationId="{39EB6CBD-7C40-7A3D-989E-42A384E92455}"/>
          </ac:spMkLst>
        </pc:spChg>
        <pc:spChg chg="mod">
          <ac:chgData name="Stan Cox" userId="9376f276357bfffd" providerId="LiveId" clId="{D6A38ECA-CFFF-4F81-A50A-FF406F190B2A}" dt="2026-11-01T02:07:30.200" v="283" actId="1036"/>
          <ac:spMkLst>
            <pc:docMk/>
            <pc:sldMk cId="753948636" sldId="258"/>
            <ac:spMk id="5" creationId="{554F0CC9-E799-3DD9-8175-0D840986382B}"/>
          </ac:spMkLst>
        </pc:spChg>
        <pc:spChg chg="mod">
          <ac:chgData name="Stan Cox" userId="9376f276357bfffd" providerId="LiveId" clId="{D6A38ECA-CFFF-4F81-A50A-FF406F190B2A}" dt="2026-11-01T02:08:03.386" v="315" actId="1076"/>
          <ac:spMkLst>
            <pc:docMk/>
            <pc:sldMk cId="753948636" sldId="258"/>
            <ac:spMk id="7" creationId="{5ED60B22-9C7F-37B6-ADF7-A65A76F7B082}"/>
          </ac:spMkLst>
        </pc:spChg>
      </pc:sldChg>
      <pc:sldChg chg="add del setBg">
        <pc:chgData name="Stan Cox" userId="9376f276357bfffd" providerId="LiveId" clId="{D6A38ECA-CFFF-4F81-A50A-FF406F190B2A}" dt="2026-11-01T01:50:15.108" v="87"/>
        <pc:sldMkLst>
          <pc:docMk/>
          <pc:sldMk cId="292041009" sldId="259"/>
        </pc:sldMkLst>
      </pc:sldChg>
      <pc:sldChg chg="modSp add mod modTransition">
        <pc:chgData name="Stan Cox" userId="9376f276357bfffd" providerId="LiveId" clId="{D6A38ECA-CFFF-4F81-A50A-FF406F190B2A}" dt="2026-11-01T03:57:01.112" v="1317"/>
        <pc:sldMkLst>
          <pc:docMk/>
          <pc:sldMk cId="2880544664" sldId="259"/>
        </pc:sldMkLst>
        <pc:spChg chg="mod">
          <ac:chgData name="Stan Cox" userId="9376f276357bfffd" providerId="LiveId" clId="{D6A38ECA-CFFF-4F81-A50A-FF406F190B2A}" dt="2026-11-01T01:50:35.238" v="103" actId="20577"/>
          <ac:spMkLst>
            <pc:docMk/>
            <pc:sldMk cId="2880544664" sldId="259"/>
            <ac:spMk id="2" creationId="{72264227-A460-0B89-C7F3-38B563AA6AD5}"/>
          </ac:spMkLst>
        </pc:spChg>
        <pc:spChg chg="mod">
          <ac:chgData name="Stan Cox" userId="9376f276357bfffd" providerId="LiveId" clId="{D6A38ECA-CFFF-4F81-A50A-FF406F190B2A}" dt="2026-11-01T02:53:10.019" v="615" actId="948"/>
          <ac:spMkLst>
            <pc:docMk/>
            <pc:sldMk cId="2880544664" sldId="259"/>
            <ac:spMk id="3" creationId="{E0A4882A-F34A-554B-E29F-AADAE5529CBA}"/>
          </ac:spMkLst>
        </pc:spChg>
        <pc:spChg chg="mod">
          <ac:chgData name="Stan Cox" userId="9376f276357bfffd" providerId="LiveId" clId="{D6A38ECA-CFFF-4F81-A50A-FF406F190B2A}" dt="2026-11-01T02:53:22.612" v="616" actId="948"/>
          <ac:spMkLst>
            <pc:docMk/>
            <pc:sldMk cId="2880544664" sldId="259"/>
            <ac:spMk id="4" creationId="{510860B8-2BF9-DB76-8363-3F1C9EBB643C}"/>
          </ac:spMkLst>
        </pc:spChg>
        <pc:spChg chg="mod">
          <ac:chgData name="Stan Cox" userId="9376f276357bfffd" providerId="LiveId" clId="{D6A38ECA-CFFF-4F81-A50A-FF406F190B2A}" dt="2026-11-01T02:07:44.061" v="303" actId="1036"/>
          <ac:spMkLst>
            <pc:docMk/>
            <pc:sldMk cId="2880544664" sldId="259"/>
            <ac:spMk id="5" creationId="{F46E68FB-3FC3-2223-E224-A85471D13FD0}"/>
          </ac:spMkLst>
        </pc:spChg>
        <pc:spChg chg="mod">
          <ac:chgData name="Stan Cox" userId="9376f276357bfffd" providerId="LiveId" clId="{D6A38ECA-CFFF-4F81-A50A-FF406F190B2A}" dt="2026-11-01T02:07:58.810" v="314" actId="1076"/>
          <ac:spMkLst>
            <pc:docMk/>
            <pc:sldMk cId="2880544664" sldId="259"/>
            <ac:spMk id="7" creationId="{F90D0B44-39CC-CE4F-2613-7A3BF58795E1}"/>
          </ac:spMkLst>
        </pc:spChg>
      </pc:sldChg>
      <pc:sldChg chg="modSp add mod modTransition">
        <pc:chgData name="Stan Cox" userId="9376f276357bfffd" providerId="LiveId" clId="{D6A38ECA-CFFF-4F81-A50A-FF406F190B2A}" dt="2026-11-01T03:57:01.112" v="1317"/>
        <pc:sldMkLst>
          <pc:docMk/>
          <pc:sldMk cId="975472801" sldId="260"/>
        </pc:sldMkLst>
        <pc:spChg chg="mod">
          <ac:chgData name="Stan Cox" userId="9376f276357bfffd" providerId="LiveId" clId="{D6A38ECA-CFFF-4F81-A50A-FF406F190B2A}" dt="2026-11-01T02:09:03.137" v="365" actId="20577"/>
          <ac:spMkLst>
            <pc:docMk/>
            <pc:sldMk cId="975472801" sldId="260"/>
            <ac:spMk id="2" creationId="{FE426FF6-BD9F-E102-E76F-B6C64BB65BB3}"/>
          </ac:spMkLst>
        </pc:spChg>
        <pc:spChg chg="mod">
          <ac:chgData name="Stan Cox" userId="9376f276357bfffd" providerId="LiveId" clId="{D6A38ECA-CFFF-4F81-A50A-FF406F190B2A}" dt="2026-11-01T02:53:37.496" v="617" actId="948"/>
          <ac:spMkLst>
            <pc:docMk/>
            <pc:sldMk cId="975472801" sldId="260"/>
            <ac:spMk id="3" creationId="{7A8BB6EE-D044-CF53-7484-64672FCC2F93}"/>
          </ac:spMkLst>
        </pc:spChg>
        <pc:spChg chg="mod">
          <ac:chgData name="Stan Cox" userId="9376f276357bfffd" providerId="LiveId" clId="{D6A38ECA-CFFF-4F81-A50A-FF406F190B2A}" dt="2026-11-01T02:53:46.691" v="618" actId="948"/>
          <ac:spMkLst>
            <pc:docMk/>
            <pc:sldMk cId="975472801" sldId="260"/>
            <ac:spMk id="4" creationId="{A8FA1271-EF9A-3540-09B9-62E737243DCB}"/>
          </ac:spMkLst>
        </pc:spChg>
        <pc:spChg chg="mod">
          <ac:chgData name="Stan Cox" userId="9376f276357bfffd" providerId="LiveId" clId="{D6A38ECA-CFFF-4F81-A50A-FF406F190B2A}" dt="2026-11-01T02:08:13.082" v="325" actId="1036"/>
          <ac:spMkLst>
            <pc:docMk/>
            <pc:sldMk cId="975472801" sldId="260"/>
            <ac:spMk id="5" creationId="{F4908511-A3E1-7FF9-30A8-6F3A83F06BFF}"/>
          </ac:spMkLst>
        </pc:spChg>
        <pc:spChg chg="mod">
          <ac:chgData name="Stan Cox" userId="9376f276357bfffd" providerId="LiveId" clId="{D6A38ECA-CFFF-4F81-A50A-FF406F190B2A}" dt="2026-11-01T02:08:25.156" v="335" actId="1076"/>
          <ac:spMkLst>
            <pc:docMk/>
            <pc:sldMk cId="975472801" sldId="260"/>
            <ac:spMk id="7" creationId="{BF5DC9C5-7AC3-AFB4-FE61-EE7D1327FB11}"/>
          </ac:spMkLst>
        </pc:spChg>
      </pc:sldChg>
      <pc:sldChg chg="add del setBg">
        <pc:chgData name="Stan Cox" userId="9376f276357bfffd" providerId="LiveId" clId="{D6A38ECA-CFFF-4F81-A50A-FF406F190B2A}" dt="2026-11-01T02:07:06.960" v="272"/>
        <pc:sldMkLst>
          <pc:docMk/>
          <pc:sldMk cId="3263841793" sldId="260"/>
        </pc:sldMkLst>
      </pc:sldChg>
      <pc:sldChg chg="add del setBg">
        <pc:chgData name="Stan Cox" userId="9376f276357bfffd" providerId="LiveId" clId="{D6A38ECA-CFFF-4F81-A50A-FF406F190B2A}" dt="2026-11-01T02:34:38.735" v="503"/>
        <pc:sldMkLst>
          <pc:docMk/>
          <pc:sldMk cId="2584118979" sldId="261"/>
        </pc:sldMkLst>
      </pc:sldChg>
      <pc:sldChg chg="modSp add mod modTransition">
        <pc:chgData name="Stan Cox" userId="9376f276357bfffd" providerId="LiveId" clId="{D6A38ECA-CFFF-4F81-A50A-FF406F190B2A}" dt="2026-11-01T03:57:01.112" v="1317"/>
        <pc:sldMkLst>
          <pc:docMk/>
          <pc:sldMk cId="2994349224" sldId="261"/>
        </pc:sldMkLst>
        <pc:spChg chg="mod">
          <ac:chgData name="Stan Cox" userId="9376f276357bfffd" providerId="LiveId" clId="{D6A38ECA-CFFF-4F81-A50A-FF406F190B2A}" dt="2026-11-01T02:34:57.801" v="526" actId="20577"/>
          <ac:spMkLst>
            <pc:docMk/>
            <pc:sldMk cId="2994349224" sldId="261"/>
            <ac:spMk id="2" creationId="{C34AE3AA-8F83-AE0F-BCAD-4624C60743BA}"/>
          </ac:spMkLst>
        </pc:spChg>
        <pc:spChg chg="mod">
          <ac:chgData name="Stan Cox" userId="9376f276357bfffd" providerId="LiveId" clId="{D6A38ECA-CFFF-4F81-A50A-FF406F190B2A}" dt="2026-11-01T02:52:01.728" v="610" actId="948"/>
          <ac:spMkLst>
            <pc:docMk/>
            <pc:sldMk cId="2994349224" sldId="261"/>
            <ac:spMk id="3" creationId="{834CC601-4ADD-908B-FAC7-87065760B0DE}"/>
          </ac:spMkLst>
        </pc:spChg>
        <pc:spChg chg="mod">
          <ac:chgData name="Stan Cox" userId="9376f276357bfffd" providerId="LiveId" clId="{D6A38ECA-CFFF-4F81-A50A-FF406F190B2A}" dt="2026-11-01T02:52:19.855" v="612" actId="948"/>
          <ac:spMkLst>
            <pc:docMk/>
            <pc:sldMk cId="2994349224" sldId="261"/>
            <ac:spMk id="4" creationId="{A5CEB7AD-E641-35D0-4057-E6A1155987AD}"/>
          </ac:spMkLst>
        </pc:spChg>
      </pc:sldChg>
      <pc:sldChg chg="modSp add mod modTransition">
        <pc:chgData name="Stan Cox" userId="9376f276357bfffd" providerId="LiveId" clId="{D6A38ECA-CFFF-4F81-A50A-FF406F190B2A}" dt="2026-11-01T03:57:01.112" v="1317"/>
        <pc:sldMkLst>
          <pc:docMk/>
          <pc:sldMk cId="1577692483" sldId="262"/>
        </pc:sldMkLst>
        <pc:spChg chg="mod">
          <ac:chgData name="Stan Cox" userId="9376f276357bfffd" providerId="LiveId" clId="{D6A38ECA-CFFF-4F81-A50A-FF406F190B2A}" dt="2026-11-01T03:10:39.660" v="662" actId="20577"/>
          <ac:spMkLst>
            <pc:docMk/>
            <pc:sldMk cId="1577692483" sldId="262"/>
            <ac:spMk id="2" creationId="{C06FE091-C101-13C3-B1FD-9EB20BAB53CF}"/>
          </ac:spMkLst>
        </pc:spChg>
        <pc:spChg chg="mod">
          <ac:chgData name="Stan Cox" userId="9376f276357bfffd" providerId="LiveId" clId="{D6A38ECA-CFFF-4F81-A50A-FF406F190B2A}" dt="2026-11-01T03:36:58.368" v="846" actId="20577"/>
          <ac:spMkLst>
            <pc:docMk/>
            <pc:sldMk cId="1577692483" sldId="262"/>
            <ac:spMk id="3" creationId="{43708F3E-B1E3-39B7-99C4-73897E83B44E}"/>
          </ac:spMkLst>
        </pc:spChg>
        <pc:spChg chg="mod">
          <ac:chgData name="Stan Cox" userId="9376f276357bfffd" providerId="LiveId" clId="{D6A38ECA-CFFF-4F81-A50A-FF406F190B2A}" dt="2026-11-01T03:35:05.312" v="841" actId="20577"/>
          <ac:spMkLst>
            <pc:docMk/>
            <pc:sldMk cId="1577692483" sldId="262"/>
            <ac:spMk id="4" creationId="{01386833-F638-576F-9A0B-9285F64F19F0}"/>
          </ac:spMkLst>
        </pc:spChg>
      </pc:sldChg>
      <pc:sldChg chg="add del setBg">
        <pc:chgData name="Stan Cox" userId="9376f276357bfffd" providerId="LiveId" clId="{D6A38ECA-CFFF-4F81-A50A-FF406F190B2A}" dt="2026-11-01T03:10:26.192" v="620"/>
        <pc:sldMkLst>
          <pc:docMk/>
          <pc:sldMk cId="3073782381" sldId="262"/>
        </pc:sldMkLst>
      </pc:sldChg>
      <pc:sldChg chg="add del setBg">
        <pc:chgData name="Stan Cox" userId="9376f276357bfffd" providerId="LiveId" clId="{D6A38ECA-CFFF-4F81-A50A-FF406F190B2A}" dt="2026-11-01T03:37:19.156" v="848"/>
        <pc:sldMkLst>
          <pc:docMk/>
          <pc:sldMk cId="691622026" sldId="263"/>
        </pc:sldMkLst>
      </pc:sldChg>
      <pc:sldChg chg="modSp add mod modTransition">
        <pc:chgData name="Stan Cox" userId="9376f276357bfffd" providerId="LiveId" clId="{D6A38ECA-CFFF-4F81-A50A-FF406F190B2A}" dt="2026-11-01T03:57:01.112" v="1317"/>
        <pc:sldMkLst>
          <pc:docMk/>
          <pc:sldMk cId="3940615301" sldId="263"/>
        </pc:sldMkLst>
        <pc:spChg chg="mod">
          <ac:chgData name="Stan Cox" userId="9376f276357bfffd" providerId="LiveId" clId="{D6A38ECA-CFFF-4F81-A50A-FF406F190B2A}" dt="2026-11-01T03:38:30.251" v="893" actId="20577"/>
          <ac:spMkLst>
            <pc:docMk/>
            <pc:sldMk cId="3940615301" sldId="263"/>
            <ac:spMk id="2" creationId="{4C19AA23-13B1-2AAF-7C15-35D0B2E4440B}"/>
          </ac:spMkLst>
        </pc:spChg>
        <pc:spChg chg="mod">
          <ac:chgData name="Stan Cox" userId="9376f276357bfffd" providerId="LiveId" clId="{D6A38ECA-CFFF-4F81-A50A-FF406F190B2A}" dt="2026-11-01T03:45:58.078" v="918" actId="20577"/>
          <ac:spMkLst>
            <pc:docMk/>
            <pc:sldMk cId="3940615301" sldId="263"/>
            <ac:spMk id="3" creationId="{4AEB03A0-8327-571E-0B6C-F797A1ECEC1C}"/>
          </ac:spMkLst>
        </pc:spChg>
        <pc:spChg chg="mod">
          <ac:chgData name="Stan Cox" userId="9376f276357bfffd" providerId="LiveId" clId="{D6A38ECA-CFFF-4F81-A50A-FF406F190B2A}" dt="2026-11-01T03:50:20.667" v="968" actId="20577"/>
          <ac:spMkLst>
            <pc:docMk/>
            <pc:sldMk cId="3940615301" sldId="263"/>
            <ac:spMk id="4" creationId="{E37A8A71-28B0-BC99-AF2A-A96168CE1FC6}"/>
          </ac:spMkLst>
        </pc:spChg>
      </pc:sldChg>
      <pc:sldChg chg="delSp modSp new mod modTransition setBg">
        <pc:chgData name="Stan Cox" userId="9376f276357bfffd" providerId="LiveId" clId="{D6A38ECA-CFFF-4F81-A50A-FF406F190B2A}" dt="2026-11-01T03:59:02.537" v="1328" actId="1076"/>
        <pc:sldMkLst>
          <pc:docMk/>
          <pc:sldMk cId="1666215705" sldId="264"/>
        </pc:sldMkLst>
        <pc:spChg chg="mod">
          <ac:chgData name="Stan Cox" userId="9376f276357bfffd" providerId="LiveId" clId="{D6A38ECA-CFFF-4F81-A50A-FF406F190B2A}" dt="2026-11-01T03:59:02.537" v="1328" actId="1076"/>
          <ac:spMkLst>
            <pc:docMk/>
            <pc:sldMk cId="1666215705" sldId="264"/>
            <ac:spMk id="2" creationId="{E3E051AD-84BC-FAAF-3214-F4D7E13A362D}"/>
          </ac:spMkLst>
        </pc:spChg>
        <pc:spChg chg="del">
          <ac:chgData name="Stan Cox" userId="9376f276357bfffd" providerId="LiveId" clId="{D6A38ECA-CFFF-4F81-A50A-FF406F190B2A}" dt="2026-11-01T03:50:52.170" v="973" actId="478"/>
          <ac:spMkLst>
            <pc:docMk/>
            <pc:sldMk cId="1666215705" sldId="264"/>
            <ac:spMk id="3" creationId="{EE626139-66DE-9D28-3EE7-1F082154695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E40045-01C3-3AA9-2169-3B90D81AA6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-1" y="0"/>
            <a:ext cx="3884613" cy="458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 sz="2800" dirty="0">
                <a:latin typeface="Fave Script Bold Pro" pitchFamily="2" charset="0"/>
              </a:rPr>
              <a:t>OUR GOD </a:t>
            </a:r>
            <a:r>
              <a:rPr lang="en-US" sz="2400" b="1" dirty="0"/>
              <a:t>&amp;</a:t>
            </a:r>
            <a:r>
              <a:rPr lang="en-US" sz="2000" dirty="0"/>
              <a:t> </a:t>
            </a:r>
            <a:r>
              <a:rPr lang="en-US" sz="1800" b="1" dirty="0">
                <a:latin typeface="Comic Sans MS" panose="030F0702030302020204" pitchFamily="66" charset="0"/>
              </a:rPr>
              <a:t>OUR ATTITUDES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0D537E-F8E1-F460-48D0-BD927B9347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November 1,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1C440-2C97-C362-F505-A2E80496FC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B75E1-7F97-1531-4988-B6A4C91986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 soundteaching.org</a:t>
            </a:r>
          </a:p>
        </p:txBody>
      </p:sp>
    </p:spTree>
    <p:extLst>
      <p:ext uri="{BB962C8B-B14F-4D97-AF65-F5344CB8AC3E}">
        <p14:creationId xmlns:p14="http://schemas.microsoft.com/office/powerpoint/2010/main" val="2982445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7814A-40A1-423B-9C66-1D0BE704239C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3D3CC-7B84-424B-B914-BDE600EAC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B3D3CC-7B84-424B-B914-BDE600EAC0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0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25382-6B5B-54A6-E559-B59C2EA7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F5110-094A-CFA7-2755-20046B5A4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522CA-3381-1C8D-5C41-A21E64E6C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E4A8E-1A00-0905-D38D-E5FEC5783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964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A3A64-1ECA-CD0F-36E7-B918C3C05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6ABDE-C383-13CF-99AB-F74ABA37C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7A2B3-EB6B-5352-8C86-DE27F200C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6FBDA-4480-3219-8E42-7FAAFCDF5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952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DFA17-2101-5C33-9AD1-B3FE6DD1C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0FC039-16F3-823F-78A5-87301D256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C69F5-1E0C-53C5-6474-D45BF64A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C74E8-3D7B-2AA2-20A8-2D42D8F5F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626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F589-EB2B-F199-88C3-C94E53B07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AC7FD-BD3C-EB27-3569-527B76A0B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B5ACC-9EF7-396F-83A8-9913C45C5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8DFB6-933E-704C-B25E-B41AD1B10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987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1585B-CF4B-9FE4-F6E9-05846DA9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D9EB33-BBA1-BF4E-0C85-98ED3D9CDC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831736-00BF-1BB9-892B-FCFE3D880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813CB-5538-AD9F-36CF-7B5D9C3216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1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C65DF-9EA5-01CD-C2B3-C88BAC66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53A66-3D84-BE20-D17C-7EE8F8171A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47968-08B8-7CB7-202D-5E95839E9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9726D-CAC2-50E0-1531-2E25C76B7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B3D3CC-7B84-424B-B914-BDE600EAC0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291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5BE84-0B7D-C34A-59F7-5BB8C3C0B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B0D3F-32B1-634F-58FA-106D32167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8C7AA-D6E9-2535-5E8F-954482D5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75237-C2E6-0C2E-3DA4-547C9BD8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A461B-3E98-785B-753A-44FCD8165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6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AFCC3-C837-E1BD-D34D-B7060F14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CBEAB-799B-D70C-7699-B6A79ED41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5D159-02DC-DB40-707A-5C95A8090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6E7A2-6822-79BF-39F8-05A19589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E6B68-FB2C-4B2D-EA2D-79249AFE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0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2707-3062-2384-F2F4-E47F4368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EC901-DD2B-E314-3170-313FAE85E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A9A69-80FD-A1C6-7768-9342A9BC7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A280B-15A2-6763-7191-CB755302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23245-728F-A986-4F60-718A8617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2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57235-2A54-0E00-3819-79E330B8A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A8F17-85E7-872B-1BD5-96631B8CF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CDE280-A3DB-CAE4-5B16-2B2135938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DFC56-E9D4-F5C7-4D6C-9943F5EA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FF7A8-F98D-F05E-883C-4DC7F079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B43E7-93E9-A476-F4FE-E87FF043D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8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A7267-A7F4-6B48-F9FB-C0E18A52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D3FFB-F021-2EDF-EA49-BC521C172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1B42D-9356-0D88-56E9-92B9CF08A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BB6A1-9FB0-918B-5CD6-E53F2CA4C6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99100A-A46B-B7AE-C781-7E044ACB13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6FD4F3-0FCE-1BD4-69AD-3CF5F4A4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AFF2D-EA80-7BC0-F07A-02094787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61C1D-1F88-8069-42DD-668C0A8B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1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A299-1DE8-615D-BC18-14C30D86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1C3BA4-FFEC-445D-87D8-AB8A7ADF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CB045-5FE1-04D0-EEC8-D15DA673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D8600-77B2-4105-A127-AD88FF86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3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2383D4-144D-8427-32E6-5E689837B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5FDC0A-FC75-4324-1D5F-78E507AD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50421-4BCD-8CB5-E821-A717A12A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87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C19B-1EC2-0DF4-D77C-3E2B36B6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1BC6A-7E7B-4891-9D11-5D8235DA7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C14E4-7FCB-53B8-AA38-38AAEF870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8D71C-B51E-2CA8-8664-B93433D89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DD467-5F91-7644-D4C6-0BA18384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36B31-D9C2-03B7-A338-2F15DFB98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4B35B-2FC3-D1D8-B0F1-DDD610505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6F4164-ADDB-C73A-CC54-96D3D5EB5D5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D70E4-9E2A-CA90-87A7-096A468B3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68B27-E12D-ACF2-16E7-D8E4F78EB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D118A-BD72-FF40-D133-8A3B4557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E316D-02A2-DDDE-EA4B-6F5FD4688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5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C2D25-7F02-63DB-33BC-0B049EEA9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8D830-AB64-9E6B-6ADD-87B770105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A5880-A9E0-ACE9-4A18-1AAFB4565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73C38-5718-9EE9-DB59-B4A4BF6FC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67C82-0DB5-FFE5-7134-9491B1EC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49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36A0E-5137-90E5-8C2A-5EB577B68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F06FA-2F8F-6708-1F45-6679F1233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DB82-491E-B96D-5756-09650425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997CB-81C4-22FD-B4B8-E8D11279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F10BF-B6E2-1343-6FFD-41898C95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9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04C230-AF94-3577-B986-5D2D947A0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73E19-3362-0686-7681-16E5386E0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4AFBA-7213-0494-6C18-2328EBF87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C4DD01-55D5-499A-BFE2-46C76664DD2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53B21-E855-FC43-5BC9-608FACDC9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59D3D-5699-4BF5-F283-9142365195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EE149-96E8-44FF-B01A-A7EE5E388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8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21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4D8C3-FC5F-CB05-1868-E17760887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214" y="1215614"/>
            <a:ext cx="5718586" cy="53142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Our Creator</a:t>
            </a:r>
          </a:p>
          <a:p>
            <a:pPr marL="0" indent="0" algn="ctr">
              <a:buNone/>
            </a:pPr>
            <a:r>
              <a:rPr lang="en-US" sz="3600" dirty="0"/>
              <a:t>Job 38:4-11; Genesis 1:1</a:t>
            </a:r>
          </a:p>
          <a:p>
            <a:pPr marL="0" indent="0" algn="ctr">
              <a:buNone/>
            </a:pPr>
            <a:r>
              <a:rPr lang="en-US" sz="4000" b="1" dirty="0"/>
              <a:t>His Uniqueness</a:t>
            </a:r>
          </a:p>
          <a:p>
            <a:pPr marL="0" indent="0" algn="ctr">
              <a:buNone/>
            </a:pPr>
            <a:r>
              <a:rPr lang="en-US" sz="3600" dirty="0"/>
              <a:t>Isaiah 46:9-10</a:t>
            </a:r>
          </a:p>
          <a:p>
            <a:pPr marL="0" indent="0" algn="ctr">
              <a:buNone/>
            </a:pPr>
            <a:r>
              <a:rPr lang="en-US" sz="3600" dirty="0"/>
              <a:t>1 Timothy 2:5-6</a:t>
            </a:r>
          </a:p>
          <a:p>
            <a:pPr marL="0" indent="0" algn="ctr">
              <a:buNone/>
            </a:pPr>
            <a:r>
              <a:rPr lang="en-US" sz="4000" b="1" dirty="0"/>
              <a:t>Jesus, Our Redeemer</a:t>
            </a:r>
          </a:p>
          <a:p>
            <a:pPr marL="0" indent="0" algn="ctr">
              <a:buNone/>
            </a:pPr>
            <a:r>
              <a:rPr lang="en-US" sz="3600" dirty="0"/>
              <a:t>1 John 4:14-15</a:t>
            </a:r>
          </a:p>
          <a:p>
            <a:pPr marL="0" indent="0" algn="ctr">
              <a:buNone/>
            </a:pPr>
            <a:r>
              <a:rPr lang="en-US" sz="3600" dirty="0"/>
              <a:t>Acts 4:10-12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29B33-641F-87D4-0630-77761B56E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5614"/>
            <a:ext cx="5718586" cy="53142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Holy Spirit, Our Guide</a:t>
            </a:r>
          </a:p>
          <a:p>
            <a:pPr marL="0" indent="0" algn="ctr">
              <a:buNone/>
            </a:pPr>
            <a:r>
              <a:rPr lang="en-US" sz="3600" dirty="0"/>
              <a:t>John 16:12-15</a:t>
            </a:r>
          </a:p>
          <a:p>
            <a:pPr marL="0" indent="0" algn="ctr">
              <a:buNone/>
            </a:pPr>
            <a:r>
              <a:rPr lang="en-US" sz="3600" dirty="0"/>
              <a:t>2 Timothy 3:16</a:t>
            </a:r>
          </a:p>
          <a:p>
            <a:pPr marL="0" indent="0" algn="ctr">
              <a:buNone/>
            </a:pPr>
            <a:r>
              <a:rPr lang="en-US" sz="4000" b="1" dirty="0"/>
              <a:t>His Love and Mercy</a:t>
            </a:r>
          </a:p>
          <a:p>
            <a:pPr marL="0" indent="0" algn="ctr">
              <a:buNone/>
            </a:pPr>
            <a:r>
              <a:rPr lang="en-US" sz="3600" dirty="0"/>
              <a:t>Lamentations 3:22-23</a:t>
            </a:r>
          </a:p>
          <a:p>
            <a:pPr marL="0" indent="0" algn="ctr">
              <a:buNone/>
            </a:pPr>
            <a:r>
              <a:rPr lang="en-US" sz="3600" dirty="0"/>
              <a:t>Ephesians 2:4-7</a:t>
            </a:r>
          </a:p>
          <a:p>
            <a:pPr marL="0" indent="0" algn="ctr">
              <a:buNone/>
            </a:pPr>
            <a:r>
              <a:rPr lang="en-US" sz="4000" b="1" dirty="0"/>
              <a:t>His Justice</a:t>
            </a:r>
          </a:p>
          <a:p>
            <a:pPr marL="0" indent="0" algn="ctr">
              <a:buNone/>
            </a:pPr>
            <a:r>
              <a:rPr lang="en-US" sz="3600" dirty="0"/>
              <a:t>Romans 2:5-9; Psalm 19:9</a:t>
            </a:r>
          </a:p>
          <a:p>
            <a:pPr marL="346075" indent="-346075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97D6C5-3B68-3252-777D-A7694634834C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09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14D9C4-3BFA-1120-8231-7D30CFDD7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ACAA-7663-81EA-17EC-E3F5BB803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Creator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F0CC9-E799-3DD9-8175-0D8409863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3C5F8-0DD2-4F43-9638-5EC8D601D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0596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/>
              <a:t>Insouciance - a casual indifference.</a:t>
            </a:r>
          </a:p>
          <a:p>
            <a:pPr marL="0" indent="0" algn="ctr">
              <a:buNone/>
            </a:pPr>
            <a:r>
              <a:rPr lang="en-US" sz="4000" i="1" dirty="0"/>
              <a:t>"Man is nothing else but what he makes of himself.”</a:t>
            </a:r>
          </a:p>
          <a:p>
            <a:pPr marL="0" indent="0" algn="r">
              <a:buNone/>
            </a:pPr>
            <a:r>
              <a:rPr lang="en-US" sz="3600" dirty="0"/>
              <a:t>Jean-Paul Sartre</a:t>
            </a:r>
            <a:endParaRPr lang="en-US" sz="4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ED60B22-9C7F-37B6-ADF7-A65A76F7B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B6CBD-7C40-7A3D-989E-42A384E92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05964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Ownership &amp; Worthiness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Psalm 24:1-2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Revelation 4:9-11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  <a:p>
            <a:pPr marL="346075" indent="-346075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C56D7C2-381B-2AED-28F6-3762FA203989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948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57A461-02CC-CDEB-D44B-84FAA177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64227-A460-0B89-C7F3-38B563AA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His uniqueness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6E68FB-3FC3-2223-E224-A85471D13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4882A-F34A-554B-E29F-AADAE5529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51462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Flippancy – a casual disrespect for important things</a:t>
            </a:r>
          </a:p>
          <a:p>
            <a:pPr marL="0" indent="0" algn="ctr">
              <a:buNone/>
            </a:pPr>
            <a:r>
              <a:rPr lang="en-US" sz="4000" i="1" dirty="0"/>
              <a:t>“To you, I'm an atheist. To God, I'm the Loyal Opposition.”</a:t>
            </a:r>
          </a:p>
          <a:p>
            <a:pPr marL="0" indent="0" algn="r">
              <a:buNone/>
            </a:pPr>
            <a:r>
              <a:rPr lang="en-US" sz="3600" dirty="0"/>
              <a:t>Woody Allen</a:t>
            </a:r>
            <a:endParaRPr lang="en-US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0D0B44-39CC-CE4F-2613-7A3BF58795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860B8-2BF9-DB76-8363-3F1C9EBB64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39987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Sobriety – Like Job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Isaiah 40:22-25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Job 42:1-6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E683F5-2938-CA81-4CDA-7140F39EB175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544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DB899C-FF59-0492-17D6-0EF6C1DDC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26FF6-BD9F-E102-E76F-B6C64BB6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Jesus Our Redeemer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08511-A3E1-7FF9-30A8-6F3A83F06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BB6EE-D044-CF53-7484-64672FCC2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514626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Mundane - common</a:t>
            </a:r>
            <a:endParaRPr lang="en-US" sz="4000" i="1" dirty="0"/>
          </a:p>
          <a:p>
            <a:pPr marL="0" indent="0">
              <a:buNone/>
            </a:pPr>
            <a:r>
              <a:rPr lang="en-US" sz="4000" dirty="0"/>
              <a:t>“I always think of all of the world's faith traditions as like a circle with that divine</a:t>
            </a:r>
            <a:br>
              <a:rPr lang="en-US" sz="4000" dirty="0"/>
            </a:br>
            <a:r>
              <a:rPr lang="en-US" sz="4000" dirty="0"/>
              <a:t>     mystery of the </a:t>
            </a:r>
            <a:r>
              <a:rPr lang="en-US" sz="4000" dirty="0" err="1"/>
              <a:t>uni</a:t>
            </a:r>
            <a:r>
              <a:rPr lang="en-US" sz="4000" dirty="0"/>
              <a:t>-</a:t>
            </a:r>
            <a:br>
              <a:rPr lang="en-US" sz="4000" dirty="0"/>
            </a:br>
            <a:r>
              <a:rPr lang="en-US" sz="4000" dirty="0"/>
              <a:t>      verse in the middle”</a:t>
            </a:r>
            <a:endParaRPr lang="en-US" sz="4800" dirty="0"/>
          </a:p>
          <a:p>
            <a:pPr marL="0" indent="0" algn="r">
              <a:buNone/>
            </a:pPr>
            <a:r>
              <a:rPr lang="en-US" sz="3600" dirty="0"/>
              <a:t>James Talarico</a:t>
            </a:r>
            <a:endParaRPr lang="en-US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5DC9C5-7AC3-AFB4-FE61-EE7D1327FB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A1271-EF9A-3540-09B9-62E737243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399878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Exclusive!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John 1:29-34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/>
              <a:t>John 14:6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69A49C-3860-06AD-DC29-0985E5A71F02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47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03CF27-69EF-0156-C9C1-FC2C3F21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E3AA-8F83-AE0F-BCAD-4624C6074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Holy Spirit - Our guide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57FE6A-6911-8675-3F05-54F73C755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CC601-4ADD-908B-FAC7-87065760B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51462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be ignored</a:t>
            </a:r>
            <a:endParaRPr lang="en-US" sz="4000" i="1" dirty="0"/>
          </a:p>
          <a:p>
            <a:pPr marL="0" indent="0">
              <a:buNone/>
            </a:pPr>
            <a:r>
              <a:rPr lang="en-US" sz="4000" dirty="0"/>
              <a:t>“It is entirely irrelevant to the challenges of modern ethical life.”</a:t>
            </a:r>
          </a:p>
          <a:p>
            <a:pPr marL="0" indent="0" algn="r">
              <a:buNone/>
            </a:pPr>
            <a:r>
              <a:rPr lang="en-US" sz="3600" dirty="0"/>
              <a:t>Sam Harris</a:t>
            </a:r>
            <a:endParaRPr lang="en-US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4E334A-2DBB-AEDC-E85D-AC3ECFA31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EB7AD-E641-35D0-4057-E6A115598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39987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Be Heeded!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Psalm 119:35-41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9E2C55-13FA-962D-F69A-7525464F1C5B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34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60912A-8F48-9B7F-5FA3-A372323C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FE091-C101-13C3-B1FD-9EB20BAB5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God’s love and mercy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53EA74-358E-286F-58BB-5EDE923F2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08F3E-B1E3-39B7-99C4-73897E83B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514626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be Rejected</a:t>
            </a:r>
            <a:endParaRPr lang="en-US" sz="4000" i="1" dirty="0"/>
          </a:p>
          <a:p>
            <a:pPr marL="0" indent="0">
              <a:buNone/>
            </a:pPr>
            <a:r>
              <a:rPr lang="en-US" sz="3500" dirty="0"/>
              <a:t>(Rejecting on his deathbed a call to abandon the devil and accept God) </a:t>
            </a:r>
            <a:r>
              <a:rPr lang="en-US" sz="4000" dirty="0"/>
              <a:t>“Now, now, my good man, this</a:t>
            </a:r>
            <a:br>
              <a:rPr lang="en-US" sz="4000" dirty="0"/>
            </a:br>
            <a:r>
              <a:rPr lang="en-US" sz="4000" dirty="0"/>
              <a:t>     is no time for making</a:t>
            </a:r>
            <a:br>
              <a:rPr lang="en-US" sz="4000" dirty="0"/>
            </a:br>
            <a:r>
              <a:rPr lang="en-US" sz="4000" dirty="0"/>
              <a:t>      enemies.”</a:t>
            </a:r>
          </a:p>
          <a:p>
            <a:pPr marL="0" indent="0" algn="r">
              <a:buNone/>
            </a:pPr>
            <a:r>
              <a:rPr lang="en-US" sz="3600" dirty="0"/>
              <a:t>Voltaire</a:t>
            </a:r>
            <a:endParaRPr lang="en-US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54D154-536C-1DF7-C8A4-1D8DB0606E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86833-F638-576F-9A0B-9285F64F1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399878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Be Emulated!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1 John 4:9-11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Matthew 6:12,14-15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3B4090-CB67-474F-21B3-27BDFF1F0CD9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69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719C8-114C-BD0E-9401-95793FFC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AA23-13B1-2AAF-7C15-35D0B2E44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600"/>
            <a:ext cx="10515600" cy="1114014"/>
          </a:xfrm>
        </p:spPr>
        <p:txBody>
          <a:bodyPr>
            <a:normAutofit/>
          </a:bodyPr>
          <a:lstStyle/>
          <a:p>
            <a:pPr algn="ctr"/>
            <a:r>
              <a:rPr lang="en-US" sz="6600" cap="all" spc="100" dirty="0">
                <a:latin typeface="Fave Script Bold Pro" pitchFamily="2" charset="0"/>
              </a:rPr>
              <a:t>God’s Justice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51A706-BF92-0D90-B508-972976CD4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1284" y="1117600"/>
            <a:ext cx="3383274" cy="611186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latin typeface="Aptos Narrow" panose="020B0004020202020204" pitchFamily="34" charset="0"/>
              </a:rPr>
              <a:t>Sinful Men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B03A0-8327-571E-0B6C-F797A1ECE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5921" y="2130014"/>
            <a:ext cx="5334000" cy="451462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Ignore It</a:t>
            </a:r>
            <a:endParaRPr lang="en-US" sz="4000" i="1" dirty="0"/>
          </a:p>
          <a:p>
            <a:pPr marL="0" indent="0">
              <a:buNone/>
            </a:pPr>
            <a:r>
              <a:rPr lang="en-US" sz="3600" dirty="0"/>
              <a:t>"I do not fear death. I had been dead for billions and billions of years before I was born, and had not</a:t>
            </a:r>
            <a:br>
              <a:rPr lang="en-US" sz="3600" dirty="0"/>
            </a:br>
            <a:r>
              <a:rPr lang="en-US" sz="3600" dirty="0"/>
              <a:t>      suffered the slightest</a:t>
            </a:r>
            <a:br>
              <a:rPr lang="en-US" sz="3600" dirty="0"/>
            </a:br>
            <a:r>
              <a:rPr lang="en-US" sz="3600" dirty="0"/>
              <a:t>      inconvenience from it.”</a:t>
            </a:r>
          </a:p>
          <a:p>
            <a:pPr marL="0" indent="0" algn="r">
              <a:buNone/>
            </a:pPr>
            <a:r>
              <a:rPr lang="en-US" sz="3200" dirty="0"/>
              <a:t>(Mark Twain)</a:t>
            </a:r>
            <a:endParaRPr lang="en-US" sz="4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C01A89-7C52-7EB8-B1AB-E0C4FEE40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513322" y="1089184"/>
            <a:ext cx="3200395" cy="639602"/>
          </a:xfrm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The Righteous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7A8A71-28B0-BC99-AF2A-A96168CE1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2560" y="2130014"/>
            <a:ext cx="5201920" cy="439987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b="1" dirty="0"/>
              <a:t>To Be Mindful!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1 Peter 1:17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4000" dirty="0"/>
              <a:t>2 Corinthians 5:9-10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5251C0-DAF4-3B8A-D734-73072F4A7FF2}"/>
              </a:ext>
            </a:extLst>
          </p:cNvPr>
          <p:cNvCxnSpPr/>
          <p:nvPr/>
        </p:nvCxnSpPr>
        <p:spPr>
          <a:xfrm>
            <a:off x="6151880" y="1215614"/>
            <a:ext cx="0" cy="53142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61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51AD-84BC-FAAF-3214-F4D7E13A3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080" y="1564641"/>
            <a:ext cx="7477760" cy="49276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/>
              <a:t>Nothing can be done to change the attitudes of men</a:t>
            </a:r>
            <a:br>
              <a:rPr lang="en-US" sz="4000" dirty="0"/>
            </a:br>
            <a:r>
              <a:rPr lang="en-US" sz="4000" dirty="0"/>
              <a:t>(other than the gospel itself)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Christians must purge ourselves from these worldly attitudes, respecting and acknowledging God!</a:t>
            </a:r>
          </a:p>
        </p:txBody>
      </p:sp>
    </p:spTree>
    <p:extLst>
      <p:ext uri="{BB962C8B-B14F-4D97-AF65-F5344CB8AC3E}">
        <p14:creationId xmlns:p14="http://schemas.microsoft.com/office/powerpoint/2010/main" val="1666215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359</Words>
  <Application>Microsoft Office PowerPoint</Application>
  <PresentationFormat>Widescreen</PresentationFormat>
  <Paragraphs>78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Creator</vt:lpstr>
      <vt:lpstr>His uniqueness</vt:lpstr>
      <vt:lpstr>Jesus Our Redeemer</vt:lpstr>
      <vt:lpstr>Holy Spirit - Our guide</vt:lpstr>
      <vt:lpstr>God’s love and mercy</vt:lpstr>
      <vt:lpstr>God’s Justice</vt:lpstr>
      <vt:lpstr>Nothing can be done to change the attitudes of men (other than the gospel itself)  Christians must purge ourselves from these worldly attitudes, respecting and acknowledging God!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 Cox</dc:creator>
  <cp:lastModifiedBy>Stan Cox</cp:lastModifiedBy>
  <cp:revision>1</cp:revision>
  <dcterms:created xsi:type="dcterms:W3CDTF">2026-10-31T19:05:12Z</dcterms:created>
  <dcterms:modified xsi:type="dcterms:W3CDTF">2026-11-01T04:02:23Z</dcterms:modified>
</cp:coreProperties>
</file>